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2" r:id="rId7"/>
    <p:sldId id="266" r:id="rId8"/>
    <p:sldId id="263" r:id="rId9"/>
    <p:sldId id="270" r:id="rId10"/>
    <p:sldId id="269" r:id="rId11"/>
    <p:sldId id="267" r:id="rId12"/>
    <p:sldId id="268" r:id="rId13"/>
    <p:sldId id="271" r:id="rId14"/>
    <p:sldId id="264" r:id="rId15"/>
    <p:sldId id="26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9"/>
    <p:restoredTop sz="96417"/>
  </p:normalViewPr>
  <p:slideViewPr>
    <p:cSldViewPr snapToGrid="0" snapToObjects="1">
      <p:cViewPr varScale="1">
        <p:scale>
          <a:sx n="161" d="100"/>
          <a:sy n="161" d="100"/>
        </p:scale>
        <p:origin x="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28FDF-8B1E-C547-B093-90A63672F0C0}" type="datetimeFigureOut">
              <a:rPr kumimoji="1" lang="ko-KR" altLang="en-US" smtClean="0"/>
              <a:t>2020. 8. 21.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B8D61-8F1F-7A4D-99AD-09D787B640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0567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B8D61-8F1F-7A4D-99AD-09D787B6406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0415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B8D61-8F1F-7A4D-99AD-09D787B6406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568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B8D61-8F1F-7A4D-99AD-09D787B6406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682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B8D61-8F1F-7A4D-99AD-09D787B6406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018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B8D61-8F1F-7A4D-99AD-09D787B6406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2274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B8D61-8F1F-7A4D-99AD-09D787B6406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6327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B8D61-8F1F-7A4D-99AD-09D787B64061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3326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B8D61-8F1F-7A4D-99AD-09D787B6406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5350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B8D61-8F1F-7A4D-99AD-09D787B6406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7199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B8D61-8F1F-7A4D-99AD-09D787B6406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9333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B8D61-8F1F-7A4D-99AD-09D787B6406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35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B8D61-8F1F-7A4D-99AD-09D787B64061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6748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B8D61-8F1F-7A4D-99AD-09D787B6406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1944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B8D61-8F1F-7A4D-99AD-09D787B6406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4211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B8D61-8F1F-7A4D-99AD-09D787B6406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756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F57F9-6CAC-BA4C-9E5E-DA3FE2072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1650F1-C8EC-6946-9B81-0E0CEF8F2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EB93C1-DF76-6F49-9C07-735E8B11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6CFD-8920-1D46-B201-0329ACA1E16E}" type="datetimeFigureOut">
              <a:rPr kumimoji="1" lang="ko-KR" altLang="en-US" smtClean="0"/>
              <a:t>2020. 8. 21.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EA2CE-07BD-3540-9C88-6CCBC197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63FE7B-9559-F84C-9BEC-53FA7434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B240D-6397-5F4A-B042-0E28359339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6760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5E465-1954-6B4D-915D-653DC366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D73CBE-DC0F-F44F-B5A7-C75051130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579A8-4E1F-4840-927A-375E6DDB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6CFD-8920-1D46-B201-0329ACA1E16E}" type="datetimeFigureOut">
              <a:rPr kumimoji="1" lang="ko-KR" altLang="en-US" smtClean="0"/>
              <a:t>2020. 8. 21.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80CB04-D6BD-5745-9C7B-81A4A33BA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194F6E-A139-DE43-91B0-E5BE718B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B240D-6397-5F4A-B042-0E28359339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444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F50FF7-C773-8E4A-A7B9-AEB38B011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361A0C-1943-7E49-AD24-35F2AB96B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1D0187-AC35-BE49-B59F-0AA3A525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6CFD-8920-1D46-B201-0329ACA1E16E}" type="datetimeFigureOut">
              <a:rPr kumimoji="1" lang="ko-KR" altLang="en-US" smtClean="0"/>
              <a:t>2020. 8. 21.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859A0D-D8B8-7E4A-8526-20E0715BE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F57607-800E-DC4B-96EE-9FAA1ED37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B240D-6397-5F4A-B042-0E28359339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492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69B3A-FCD2-6740-BAEA-390D85E1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A621A7-1569-A64E-BD1A-46672A4FC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BBC641-8530-B94D-A995-792A26482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6CFD-8920-1D46-B201-0329ACA1E16E}" type="datetimeFigureOut">
              <a:rPr kumimoji="1" lang="ko-KR" altLang="en-US" smtClean="0"/>
              <a:t>2020. 8. 21.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1475C-C20D-0D40-958C-C87A01DAE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31B7D-EC54-3B4C-B070-587C9D37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B240D-6397-5F4A-B042-0E28359339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71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C8E77-BA67-6746-B5C3-38F318128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4B1EFC-3BAB-BD4C-9C9F-165A2A71A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764C14-0275-1D44-ACA7-113243C62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6CFD-8920-1D46-B201-0329ACA1E16E}" type="datetimeFigureOut">
              <a:rPr kumimoji="1" lang="ko-KR" altLang="en-US" smtClean="0"/>
              <a:t>2020. 8. 21.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B1868B-4EE4-F344-84A8-9B78FFCF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54F67D-C36F-5E46-BFBF-122C47BE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B240D-6397-5F4A-B042-0E28359339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99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1647F-C5EF-134A-92E8-4323A30F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543C2E-EE3E-EC4E-B43E-8CE213DA9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31653-AC5E-6142-BE8C-E3D590879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C2CAE5-B96F-E94C-9530-0D33C1508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6CFD-8920-1D46-B201-0329ACA1E16E}" type="datetimeFigureOut">
              <a:rPr kumimoji="1" lang="ko-KR" altLang="en-US" smtClean="0"/>
              <a:t>2020. 8. 21.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B0BA54-4B7F-D343-AD50-0C0574A6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5E4883-DF38-AC4B-9D43-4A6EB9B94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B240D-6397-5F4A-B042-0E28359339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0378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C2432-588B-CF40-8A35-F1CFEFAF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067DB9-09C1-FC4F-86A7-5D4FEF8E2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0AAD3C-89E2-FF47-81C3-E4540D928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1A2659-7585-BA43-8F99-911EB346F9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444F74-4AF7-454A-87A7-307247F27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B6D620-9249-D341-8E3C-6514D313E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6CFD-8920-1D46-B201-0329ACA1E16E}" type="datetimeFigureOut">
              <a:rPr kumimoji="1" lang="ko-KR" altLang="en-US" smtClean="0"/>
              <a:t>2020. 8. 21.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2DA43B-A344-7F41-A57C-78DD78E5F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5370AF-E2DA-FD4C-8BC2-666A109FE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B240D-6397-5F4A-B042-0E28359339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1273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02C7D-726B-B849-83AB-93475587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107335-B0D2-C349-BD85-3A1E60C66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6CFD-8920-1D46-B201-0329ACA1E16E}" type="datetimeFigureOut">
              <a:rPr kumimoji="1" lang="ko-KR" altLang="en-US" smtClean="0"/>
              <a:t>2020. 8. 21.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9046AA-32E2-344B-B58D-AA6D478AE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D2A0B8-EE63-574A-9894-CF2F31A51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B240D-6397-5F4A-B042-0E28359339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5278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B1ABB-89BD-604D-95EE-9D934DC0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6CFD-8920-1D46-B201-0329ACA1E16E}" type="datetimeFigureOut">
              <a:rPr kumimoji="1" lang="ko-KR" altLang="en-US" smtClean="0"/>
              <a:t>2020. 8. 21.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4F8E9B-B43E-DB4D-88E4-6840C2064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9E19E-62DD-CA4D-BEAA-82B05B28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B240D-6397-5F4A-B042-0E28359339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34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494AF-D49A-E14D-977F-D5B8BF0B7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F6CD23-1E52-D242-BE43-9A78AA825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BFA3E3-9DC9-6346-BA61-81A1882DF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CC51CA-9EAF-D549-8256-B9B41ADB2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6CFD-8920-1D46-B201-0329ACA1E16E}" type="datetimeFigureOut">
              <a:rPr kumimoji="1" lang="ko-KR" altLang="en-US" smtClean="0"/>
              <a:t>2020. 8. 21.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1CDE9B-FED8-9346-87DD-FFAACDFE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F22195-7BED-2042-A373-5084DCFC9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B240D-6397-5F4A-B042-0E28359339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175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B48E3-C9F5-C44B-AD40-71EB46FEB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600C93-E3D5-B44D-963A-8DF612C3C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2B2949-AC3A-F846-B680-F740EED0D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57E6CD-4677-1646-A40B-6A5FCFE9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6CFD-8920-1D46-B201-0329ACA1E16E}" type="datetimeFigureOut">
              <a:rPr kumimoji="1" lang="ko-KR" altLang="en-US" smtClean="0"/>
              <a:t>2020. 8. 21.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F19BF6-AB69-2F44-82D0-D95E0DE5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DAA190-2985-A743-80C2-9F46A4B8E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B240D-6397-5F4A-B042-0E28359339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538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B62A88-1CA5-0747-803C-F62F5E611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92C4B6-DB83-D14E-9879-491BC24A8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40978F-A690-5641-A6E0-F51ADA01D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06CFD-8920-1D46-B201-0329ACA1E16E}" type="datetimeFigureOut">
              <a:rPr kumimoji="1" lang="ko-KR" altLang="en-US" smtClean="0"/>
              <a:t>2020. 8. 21.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E352B4-E41A-0C45-A1A0-61D4BF650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36577-0E97-2C40-9787-538D94405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B240D-6397-5F4A-B042-0E283593391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7562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7.wdp"/><Relationship Id="rId9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7.wdp"/><Relationship Id="rId9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microsoft.com/office/2007/relationships/hdphoto" Target="../media/hdphoto7.wdp"/><Relationship Id="rId9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5" Type="http://schemas.openxmlformats.org/officeDocument/2006/relationships/image" Target="../media/image2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microsoft.com/office/2007/relationships/hdphoto" Target="../media/hdphoto3.wdp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4.wdp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microsoft.com/office/2007/relationships/hdphoto" Target="../media/hdphoto6.wdp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2.png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7.wdp"/><Relationship Id="rId9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BBCF16-3332-D542-A7E9-5E4FC929736B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 descr="남자, 쥐고있는, 모자이(가) 표시된 사진&#10;&#10;자동 생성된 설명">
            <a:extLst>
              <a:ext uri="{FF2B5EF4-FFF2-40B4-BE49-F238E27FC236}">
                <a16:creationId xmlns:a16="http://schemas.microsoft.com/office/drawing/2014/main" id="{32D8170D-4899-234B-B110-CD0657DE7A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3AD24-3E04-7A4B-8CDC-D7E8C560CA8C}"/>
              </a:ext>
            </a:extLst>
          </p:cNvPr>
          <p:cNvSpPr txBox="1"/>
          <p:nvPr/>
        </p:nvSpPr>
        <p:spPr>
          <a:xfrm>
            <a:off x="2133667" y="1676680"/>
            <a:ext cx="8189909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6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제작 결과 발표</a:t>
            </a:r>
            <a:br>
              <a:rPr kumimoji="1" lang="en-US" altLang="ko-KR" sz="115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</a:br>
            <a:r>
              <a:rPr kumimoji="1" lang="en-US" altLang="ko-KR" sz="80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&lt;</a:t>
            </a:r>
            <a:r>
              <a:rPr kumimoji="1" lang="ko-KR" altLang="en-US" sz="80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로그 분석기</a:t>
            </a:r>
            <a:r>
              <a:rPr kumimoji="1" lang="en-US" altLang="ko-KR" sz="80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&gt;</a:t>
            </a:r>
            <a:endParaRPr kumimoji="1" lang="ko-KR" altLang="en-US" sz="9600" b="1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endParaRPr kumimoji="1" lang="ko-KR" altLang="en-US" sz="11500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1CDCE-58C1-3D4A-8939-4E5CBB5CBB67}"/>
              </a:ext>
            </a:extLst>
          </p:cNvPr>
          <p:cNvSpPr txBox="1"/>
          <p:nvPr/>
        </p:nvSpPr>
        <p:spPr>
          <a:xfrm>
            <a:off x="10216896" y="4786714"/>
            <a:ext cx="1975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40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인턴</a:t>
            </a:r>
            <a:endParaRPr kumimoji="1" lang="en-US" altLang="ko-KR" sz="4000" b="1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r"/>
            <a:r>
              <a:rPr kumimoji="1" lang="ko-KR" altLang="en-US" sz="40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장준영</a:t>
            </a:r>
          </a:p>
        </p:txBody>
      </p:sp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38C23A89-5AF1-2943-9ED5-6079FE148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895" y="6220700"/>
            <a:ext cx="1855967" cy="4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74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208B67-F273-624A-9EEE-5F9506B1071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 descr="남자, 쥐고있는, 모자이(가) 표시된 사진&#10;&#10;자동 생성된 설명">
              <a:extLst>
                <a:ext uri="{FF2B5EF4-FFF2-40B4-BE49-F238E27FC236}">
                  <a16:creationId xmlns:a16="http://schemas.microsoft.com/office/drawing/2014/main" id="{32D8170D-4899-234B-B110-CD0657DE7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그림 10" descr="그리기이(가) 표시된 사진&#10;&#10;자동 생성된 설명">
              <a:extLst>
                <a:ext uri="{FF2B5EF4-FFF2-40B4-BE49-F238E27FC236}">
                  <a16:creationId xmlns:a16="http://schemas.microsoft.com/office/drawing/2014/main" id="{AE014A75-DD0C-0B47-AD25-2A26C93A5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6895" y="6220700"/>
              <a:ext cx="1855967" cy="48871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A9D06B4-2303-A14C-9C79-6EBDC88ED4E8}"/>
                </a:ext>
              </a:extLst>
            </p:cNvPr>
            <p:cNvSpPr/>
            <p:nvPr/>
          </p:nvSpPr>
          <p:spPr>
            <a:xfrm>
              <a:off x="0" y="219456"/>
              <a:ext cx="12192000" cy="60012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2F01C6-41AD-0540-9A4F-5F606389EF32}"/>
              </a:ext>
            </a:extLst>
          </p:cNvPr>
          <p:cNvSpPr txBox="1"/>
          <p:nvPr/>
        </p:nvSpPr>
        <p:spPr>
          <a:xfrm>
            <a:off x="64008" y="344912"/>
            <a:ext cx="6208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4.</a:t>
            </a:r>
            <a:r>
              <a:rPr kumimoji="1" lang="ko-KR" altLang="en-US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직접 개발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4E1CE0-10EF-3149-99F3-95656E869D07}"/>
              </a:ext>
            </a:extLst>
          </p:cNvPr>
          <p:cNvGrpSpPr/>
          <p:nvPr/>
        </p:nvGrpSpPr>
        <p:grpSpPr>
          <a:xfrm>
            <a:off x="568631" y="825787"/>
            <a:ext cx="4579621" cy="5206425"/>
            <a:chOff x="577596" y="360199"/>
            <a:chExt cx="4579621" cy="520642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5CCF408-53C7-3441-A4D2-F349FC2A5829}"/>
                </a:ext>
              </a:extLst>
            </p:cNvPr>
            <p:cNvGrpSpPr/>
            <p:nvPr/>
          </p:nvGrpSpPr>
          <p:grpSpPr>
            <a:xfrm>
              <a:off x="577596" y="2207728"/>
              <a:ext cx="3428105" cy="3358896"/>
              <a:chOff x="577596" y="2207728"/>
              <a:chExt cx="3428105" cy="3358896"/>
            </a:xfrm>
          </p:grpSpPr>
          <p:pic>
            <p:nvPicPr>
              <p:cNvPr id="16" name="그래픽 15" descr="남자 옆모습">
                <a:extLst>
                  <a:ext uri="{FF2B5EF4-FFF2-40B4-BE49-F238E27FC236}">
                    <a16:creationId xmlns:a16="http://schemas.microsoft.com/office/drawing/2014/main" id="{8ABE7537-9E7A-CC40-A3F2-A5C5D5C6E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7596" y="2207728"/>
                <a:ext cx="3358896" cy="3358896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08B110-198F-2747-8136-553311228643}"/>
                  </a:ext>
                </a:extLst>
              </p:cNvPr>
              <p:cNvSpPr txBox="1"/>
              <p:nvPr/>
            </p:nvSpPr>
            <p:spPr>
              <a:xfrm>
                <a:off x="988181" y="5050548"/>
                <a:ext cx="3017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400" dirty="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이</a:t>
                </a:r>
                <a:r>
                  <a:rPr kumimoji="1" lang="en-US" altLang="ko-KR" sz="2400" dirty="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OO/</a:t>
                </a:r>
                <a:r>
                  <a:rPr kumimoji="1" lang="ko-KR" altLang="en-US" sz="2400" dirty="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멘토</a:t>
                </a:r>
                <a:r>
                  <a:rPr kumimoji="1" lang="en-US" altLang="ko-KR" sz="2400" dirty="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/32/</a:t>
                </a:r>
                <a:r>
                  <a:rPr kumimoji="1" lang="ko-KR" altLang="en-US" sz="2400" dirty="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남자</a:t>
                </a:r>
              </a:p>
            </p:txBody>
          </p:sp>
        </p:grpSp>
        <p:sp>
          <p:nvSpPr>
            <p:cNvPr id="13" name="타원형 설명선[O] 12">
              <a:extLst>
                <a:ext uri="{FF2B5EF4-FFF2-40B4-BE49-F238E27FC236}">
                  <a16:creationId xmlns:a16="http://schemas.microsoft.com/office/drawing/2014/main" id="{91FB5FF5-3FC5-4E4C-A5C7-26676A4376FD}"/>
                </a:ext>
              </a:extLst>
            </p:cNvPr>
            <p:cNvSpPr/>
            <p:nvPr/>
          </p:nvSpPr>
          <p:spPr>
            <a:xfrm>
              <a:off x="2267713" y="360199"/>
              <a:ext cx="2889504" cy="1977444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85B6E71-27B1-D245-920E-7DCA91263198}"/>
              </a:ext>
            </a:extLst>
          </p:cNvPr>
          <p:cNvSpPr txBox="1"/>
          <p:nvPr/>
        </p:nvSpPr>
        <p:spPr>
          <a:xfrm>
            <a:off x="2750642" y="1519405"/>
            <a:ext cx="249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직접 만들어봐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196472-2943-B14E-A8B1-C9F88AE704BC}"/>
              </a:ext>
            </a:extLst>
          </p:cNvPr>
          <p:cNvGrpSpPr/>
          <p:nvPr/>
        </p:nvGrpSpPr>
        <p:grpSpPr>
          <a:xfrm>
            <a:off x="7043750" y="2618905"/>
            <a:ext cx="3497314" cy="3358896"/>
            <a:chOff x="7001256" y="2224504"/>
            <a:chExt cx="3497314" cy="3358896"/>
          </a:xfrm>
        </p:grpSpPr>
        <p:pic>
          <p:nvPicPr>
            <p:cNvPr id="20" name="그래픽 19" descr="사용자">
              <a:extLst>
                <a:ext uri="{FF2B5EF4-FFF2-40B4-BE49-F238E27FC236}">
                  <a16:creationId xmlns:a16="http://schemas.microsoft.com/office/drawing/2014/main" id="{59B04CE4-8571-3A4C-8254-8C4503B1C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01256" y="2224504"/>
              <a:ext cx="3358896" cy="335889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4F04A0-5132-E84C-A2F8-74F5FB4D442A}"/>
                </a:ext>
              </a:extLst>
            </p:cNvPr>
            <p:cNvSpPr txBox="1"/>
            <p:nvPr/>
          </p:nvSpPr>
          <p:spPr>
            <a:xfrm>
              <a:off x="7487146" y="5075373"/>
              <a:ext cx="3011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장준영</a:t>
              </a:r>
              <a:r>
                <a:rPr kumimoji="1" lang="en-US" altLang="ko-KR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인턴</a:t>
              </a:r>
              <a:r>
                <a:rPr kumimoji="1" lang="en-US" altLang="ko-KR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/25/</a:t>
              </a:r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남자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0334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208B67-F273-624A-9EEE-5F9506B1071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 descr="남자, 쥐고있는, 모자이(가) 표시된 사진&#10;&#10;자동 생성된 설명">
              <a:extLst>
                <a:ext uri="{FF2B5EF4-FFF2-40B4-BE49-F238E27FC236}">
                  <a16:creationId xmlns:a16="http://schemas.microsoft.com/office/drawing/2014/main" id="{32D8170D-4899-234B-B110-CD0657DE7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그림 10" descr="그리기이(가) 표시된 사진&#10;&#10;자동 생성된 설명">
              <a:extLst>
                <a:ext uri="{FF2B5EF4-FFF2-40B4-BE49-F238E27FC236}">
                  <a16:creationId xmlns:a16="http://schemas.microsoft.com/office/drawing/2014/main" id="{AE014A75-DD0C-0B47-AD25-2A26C93A5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6895" y="6220700"/>
              <a:ext cx="1855967" cy="48871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A9D06B4-2303-A14C-9C79-6EBDC88ED4E8}"/>
                </a:ext>
              </a:extLst>
            </p:cNvPr>
            <p:cNvSpPr/>
            <p:nvPr/>
          </p:nvSpPr>
          <p:spPr>
            <a:xfrm>
              <a:off x="0" y="219456"/>
              <a:ext cx="12192000" cy="60012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2F01C6-41AD-0540-9A4F-5F606389EF32}"/>
              </a:ext>
            </a:extLst>
          </p:cNvPr>
          <p:cNvSpPr txBox="1"/>
          <p:nvPr/>
        </p:nvSpPr>
        <p:spPr>
          <a:xfrm>
            <a:off x="64008" y="344912"/>
            <a:ext cx="6208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4.</a:t>
            </a:r>
            <a:r>
              <a:rPr kumimoji="1" lang="ko-KR" altLang="en-US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직접 개발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CCF408-53C7-3441-A4D2-F349FC2A5829}"/>
              </a:ext>
            </a:extLst>
          </p:cNvPr>
          <p:cNvGrpSpPr/>
          <p:nvPr/>
        </p:nvGrpSpPr>
        <p:grpSpPr>
          <a:xfrm>
            <a:off x="568631" y="2673316"/>
            <a:ext cx="3428105" cy="3358896"/>
            <a:chOff x="577596" y="2207728"/>
            <a:chExt cx="3428105" cy="3358896"/>
          </a:xfrm>
        </p:grpSpPr>
        <p:pic>
          <p:nvPicPr>
            <p:cNvPr id="16" name="그래픽 15" descr="남자 옆모습">
              <a:extLst>
                <a:ext uri="{FF2B5EF4-FFF2-40B4-BE49-F238E27FC236}">
                  <a16:creationId xmlns:a16="http://schemas.microsoft.com/office/drawing/2014/main" id="{8ABE7537-9E7A-CC40-A3F2-A5C5D5C6E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596" y="2207728"/>
              <a:ext cx="3358896" cy="335889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08B110-198F-2747-8136-553311228643}"/>
                </a:ext>
              </a:extLst>
            </p:cNvPr>
            <p:cNvSpPr txBox="1"/>
            <p:nvPr/>
          </p:nvSpPr>
          <p:spPr>
            <a:xfrm>
              <a:off x="988181" y="5050548"/>
              <a:ext cx="3017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이</a:t>
              </a:r>
              <a:r>
                <a:rPr kumimoji="1" lang="en-US" altLang="ko-KR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OO/</a:t>
              </a:r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멘토</a:t>
              </a:r>
              <a:r>
                <a:rPr kumimoji="1" lang="en-US" altLang="ko-KR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/32/</a:t>
              </a:r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남자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196472-2943-B14E-A8B1-C9F88AE704BC}"/>
              </a:ext>
            </a:extLst>
          </p:cNvPr>
          <p:cNvGrpSpPr/>
          <p:nvPr/>
        </p:nvGrpSpPr>
        <p:grpSpPr>
          <a:xfrm>
            <a:off x="7043750" y="2618905"/>
            <a:ext cx="3497314" cy="3358896"/>
            <a:chOff x="7001256" y="2224504"/>
            <a:chExt cx="3497314" cy="3358896"/>
          </a:xfrm>
        </p:grpSpPr>
        <p:pic>
          <p:nvPicPr>
            <p:cNvPr id="20" name="그래픽 19" descr="사용자">
              <a:extLst>
                <a:ext uri="{FF2B5EF4-FFF2-40B4-BE49-F238E27FC236}">
                  <a16:creationId xmlns:a16="http://schemas.microsoft.com/office/drawing/2014/main" id="{59B04CE4-8571-3A4C-8254-8C4503B1C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01256" y="2224504"/>
              <a:ext cx="3358896" cy="335889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4F04A0-5132-E84C-A2F8-74F5FB4D442A}"/>
                </a:ext>
              </a:extLst>
            </p:cNvPr>
            <p:cNvSpPr txBox="1"/>
            <p:nvPr/>
          </p:nvSpPr>
          <p:spPr>
            <a:xfrm>
              <a:off x="7487146" y="5075373"/>
              <a:ext cx="3011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장준영</a:t>
              </a:r>
              <a:r>
                <a:rPr kumimoji="1" lang="en-US" altLang="ko-KR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인턴</a:t>
              </a:r>
              <a:r>
                <a:rPr kumimoji="1" lang="en-US" altLang="ko-KR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/25/</a:t>
              </a:r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남자</a:t>
              </a:r>
            </a:p>
          </p:txBody>
        </p:sp>
      </p:grpSp>
      <p:sp>
        <p:nvSpPr>
          <p:cNvPr id="24" name="타원형 설명선[O] 23">
            <a:extLst>
              <a:ext uri="{FF2B5EF4-FFF2-40B4-BE49-F238E27FC236}">
                <a16:creationId xmlns:a16="http://schemas.microsoft.com/office/drawing/2014/main" id="{4B4FF9C7-4E36-F740-AF5B-81EA2FE47024}"/>
              </a:ext>
            </a:extLst>
          </p:cNvPr>
          <p:cNvSpPr/>
          <p:nvPr/>
        </p:nvSpPr>
        <p:spPr>
          <a:xfrm>
            <a:off x="8407819" y="695544"/>
            <a:ext cx="2889504" cy="197744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?!</a:t>
            </a:r>
            <a:endParaRPr kumimoji="1" lang="ko-KR" altLang="en-US" dirty="0">
              <a:solidFill>
                <a:schemeClr val="tx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433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208B67-F273-624A-9EEE-5F9506B1071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 descr="남자, 쥐고있는, 모자이(가) 표시된 사진&#10;&#10;자동 생성된 설명">
              <a:extLst>
                <a:ext uri="{FF2B5EF4-FFF2-40B4-BE49-F238E27FC236}">
                  <a16:creationId xmlns:a16="http://schemas.microsoft.com/office/drawing/2014/main" id="{32D8170D-4899-234B-B110-CD0657DE7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그림 10" descr="그리기이(가) 표시된 사진&#10;&#10;자동 생성된 설명">
              <a:extLst>
                <a:ext uri="{FF2B5EF4-FFF2-40B4-BE49-F238E27FC236}">
                  <a16:creationId xmlns:a16="http://schemas.microsoft.com/office/drawing/2014/main" id="{AE014A75-DD0C-0B47-AD25-2A26C93A5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6895" y="6220700"/>
              <a:ext cx="1855967" cy="48871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A9D06B4-2303-A14C-9C79-6EBDC88ED4E8}"/>
                </a:ext>
              </a:extLst>
            </p:cNvPr>
            <p:cNvSpPr/>
            <p:nvPr/>
          </p:nvSpPr>
          <p:spPr>
            <a:xfrm>
              <a:off x="0" y="219456"/>
              <a:ext cx="12192000" cy="60012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2F01C6-41AD-0540-9A4F-5F606389EF32}"/>
              </a:ext>
            </a:extLst>
          </p:cNvPr>
          <p:cNvSpPr txBox="1"/>
          <p:nvPr/>
        </p:nvSpPr>
        <p:spPr>
          <a:xfrm>
            <a:off x="64008" y="344912"/>
            <a:ext cx="6208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4.</a:t>
            </a:r>
            <a:r>
              <a:rPr kumimoji="1" lang="ko-KR" altLang="en-US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직접 개발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E29901-33C7-3C4F-B75E-0EC17DFBC7F0}"/>
              </a:ext>
            </a:extLst>
          </p:cNvPr>
          <p:cNvGrpSpPr/>
          <p:nvPr/>
        </p:nvGrpSpPr>
        <p:grpSpPr>
          <a:xfrm>
            <a:off x="7348728" y="2396970"/>
            <a:ext cx="3372165" cy="3163570"/>
            <a:chOff x="7348728" y="2396970"/>
            <a:chExt cx="3372165" cy="31635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3C2D28-FF54-FD4C-ABF3-17D8A288723C}"/>
                </a:ext>
              </a:extLst>
            </p:cNvPr>
            <p:cNvSpPr txBox="1"/>
            <p:nvPr/>
          </p:nvSpPr>
          <p:spPr>
            <a:xfrm>
              <a:off x="7709469" y="5098875"/>
              <a:ext cx="3011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장준영</a:t>
              </a:r>
              <a:r>
                <a:rPr kumimoji="1" lang="en-US" altLang="ko-KR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kumimoji="1" lang="ko-KR" altLang="en-US" sz="2400" dirty="0">
                  <a:solidFill>
                    <a:srgbClr val="FF0000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백수</a:t>
              </a:r>
              <a:r>
                <a:rPr kumimoji="1" lang="en-US" altLang="ko-KR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kumimoji="1" lang="en-US" altLang="ko-KR" sz="2400" dirty="0">
                  <a:solidFill>
                    <a:srgbClr val="FF0000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3</a:t>
              </a:r>
              <a:r>
                <a:rPr kumimoji="1" lang="en-US" altLang="ko-KR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남자</a:t>
              </a:r>
            </a:p>
          </p:txBody>
        </p:sp>
        <p:pic>
          <p:nvPicPr>
            <p:cNvPr id="19" name="그래픽 18" descr="아기">
              <a:extLst>
                <a:ext uri="{FF2B5EF4-FFF2-40B4-BE49-F238E27FC236}">
                  <a16:creationId xmlns:a16="http://schemas.microsoft.com/office/drawing/2014/main" id="{849616AE-8336-8B42-BDFC-E6E049DD3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48728" y="2396970"/>
              <a:ext cx="2980412" cy="2980412"/>
            </a:xfrm>
            <a:prstGeom prst="rect">
              <a:avLst/>
            </a:prstGeom>
          </p:spPr>
        </p:pic>
      </p:grpSp>
      <p:sp>
        <p:nvSpPr>
          <p:cNvPr id="20" name="타원형 설명선[O] 19">
            <a:extLst>
              <a:ext uri="{FF2B5EF4-FFF2-40B4-BE49-F238E27FC236}">
                <a16:creationId xmlns:a16="http://schemas.microsoft.com/office/drawing/2014/main" id="{4E7E90B3-345C-6D4E-9656-F3BF726AA22B}"/>
              </a:ext>
            </a:extLst>
          </p:cNvPr>
          <p:cNvSpPr/>
          <p:nvPr/>
        </p:nvSpPr>
        <p:spPr>
          <a:xfrm>
            <a:off x="8449057" y="344912"/>
            <a:ext cx="2889504" cy="197744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800" dirty="0" err="1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응애</a:t>
            </a:r>
            <a:endParaRPr kumimoji="1" lang="ko-KR" altLang="en-US" sz="4800" dirty="0">
              <a:solidFill>
                <a:schemeClr val="tx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3A75B0-AACB-424A-8A17-5B24CF965899}"/>
              </a:ext>
            </a:extLst>
          </p:cNvPr>
          <p:cNvGrpSpPr/>
          <p:nvPr/>
        </p:nvGrpSpPr>
        <p:grpSpPr>
          <a:xfrm>
            <a:off x="541737" y="2201644"/>
            <a:ext cx="3428105" cy="3358896"/>
            <a:chOff x="577596" y="2207728"/>
            <a:chExt cx="3428105" cy="3358896"/>
          </a:xfrm>
        </p:grpSpPr>
        <p:pic>
          <p:nvPicPr>
            <p:cNvPr id="22" name="그래픽 21" descr="남자 옆모습">
              <a:extLst>
                <a:ext uri="{FF2B5EF4-FFF2-40B4-BE49-F238E27FC236}">
                  <a16:creationId xmlns:a16="http://schemas.microsoft.com/office/drawing/2014/main" id="{C49EFC74-366C-1D4E-B672-10C1E24DB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596" y="2207728"/>
              <a:ext cx="3358896" cy="335889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E6E44E-1F96-8F41-8354-E7C9AEDC31F5}"/>
                </a:ext>
              </a:extLst>
            </p:cNvPr>
            <p:cNvSpPr txBox="1"/>
            <p:nvPr/>
          </p:nvSpPr>
          <p:spPr>
            <a:xfrm>
              <a:off x="988181" y="5050548"/>
              <a:ext cx="3017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이</a:t>
              </a:r>
              <a:r>
                <a:rPr kumimoji="1" lang="en-US" altLang="ko-KR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OO/</a:t>
              </a:r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멘토</a:t>
              </a:r>
              <a:r>
                <a:rPr kumimoji="1" lang="en-US" altLang="ko-KR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/32/</a:t>
              </a:r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남자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6023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208B67-F273-624A-9EEE-5F9506B1071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 descr="남자, 쥐고있는, 모자이(가) 표시된 사진&#10;&#10;자동 생성된 설명">
              <a:extLst>
                <a:ext uri="{FF2B5EF4-FFF2-40B4-BE49-F238E27FC236}">
                  <a16:creationId xmlns:a16="http://schemas.microsoft.com/office/drawing/2014/main" id="{32D8170D-4899-234B-B110-CD0657DE7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그림 10" descr="그리기이(가) 표시된 사진&#10;&#10;자동 생성된 설명">
              <a:extLst>
                <a:ext uri="{FF2B5EF4-FFF2-40B4-BE49-F238E27FC236}">
                  <a16:creationId xmlns:a16="http://schemas.microsoft.com/office/drawing/2014/main" id="{AE014A75-DD0C-0B47-AD25-2A26C93A5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6895" y="6220700"/>
              <a:ext cx="1855967" cy="48871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A9D06B4-2303-A14C-9C79-6EBDC88ED4E8}"/>
                </a:ext>
              </a:extLst>
            </p:cNvPr>
            <p:cNvSpPr/>
            <p:nvPr/>
          </p:nvSpPr>
          <p:spPr>
            <a:xfrm>
              <a:off x="0" y="219456"/>
              <a:ext cx="12192000" cy="60012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2F01C6-41AD-0540-9A4F-5F606389EF32}"/>
              </a:ext>
            </a:extLst>
          </p:cNvPr>
          <p:cNvSpPr txBox="1"/>
          <p:nvPr/>
        </p:nvSpPr>
        <p:spPr>
          <a:xfrm>
            <a:off x="64008" y="344912"/>
            <a:ext cx="6208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4.</a:t>
            </a:r>
            <a:r>
              <a:rPr kumimoji="1" lang="ko-KR" altLang="en-US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직접 개발</a:t>
            </a:r>
          </a:p>
        </p:txBody>
      </p:sp>
      <p:pic>
        <p:nvPicPr>
          <p:cNvPr id="6" name="그림 5" descr="건물, 실외, 창문, 벽돌이(가) 표시된 사진&#10;&#10;자동 생성된 설명">
            <a:extLst>
              <a:ext uri="{FF2B5EF4-FFF2-40B4-BE49-F238E27FC236}">
                <a16:creationId xmlns:a16="http://schemas.microsoft.com/office/drawing/2014/main" id="{A4891D05-7C15-D147-8462-ED9CC2263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46" y="940600"/>
            <a:ext cx="5137078" cy="4558956"/>
          </a:xfrm>
          <a:prstGeom prst="rect">
            <a:avLst/>
          </a:prstGeom>
        </p:spPr>
      </p:pic>
      <p:pic>
        <p:nvPicPr>
          <p:cNvPr id="8" name="그림 7" descr="앉아있는, 테이블이(가) 표시된 사진&#10;&#10;자동 생성된 설명">
            <a:extLst>
              <a:ext uri="{FF2B5EF4-FFF2-40B4-BE49-F238E27FC236}">
                <a16:creationId xmlns:a16="http://schemas.microsoft.com/office/drawing/2014/main" id="{7A161F8E-9B97-434E-8AAA-6C13575C3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78" y="929687"/>
            <a:ext cx="5123996" cy="4558956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D7BBBEAF-D488-3345-919A-690E47B9F0A7}"/>
              </a:ext>
            </a:extLst>
          </p:cNvPr>
          <p:cNvSpPr/>
          <p:nvPr/>
        </p:nvSpPr>
        <p:spPr>
          <a:xfrm>
            <a:off x="5578105" y="2651828"/>
            <a:ext cx="1048871" cy="923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3236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208B67-F273-624A-9EEE-5F9506B1071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 descr="남자, 쥐고있는, 모자이(가) 표시된 사진&#10;&#10;자동 생성된 설명">
              <a:extLst>
                <a:ext uri="{FF2B5EF4-FFF2-40B4-BE49-F238E27FC236}">
                  <a16:creationId xmlns:a16="http://schemas.microsoft.com/office/drawing/2014/main" id="{32D8170D-4899-234B-B110-CD0657DE7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그림 10" descr="그리기이(가) 표시된 사진&#10;&#10;자동 생성된 설명">
              <a:extLst>
                <a:ext uri="{FF2B5EF4-FFF2-40B4-BE49-F238E27FC236}">
                  <a16:creationId xmlns:a16="http://schemas.microsoft.com/office/drawing/2014/main" id="{AE014A75-DD0C-0B47-AD25-2A26C93A5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6895" y="6220700"/>
              <a:ext cx="1855967" cy="48871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A9D06B4-2303-A14C-9C79-6EBDC88ED4E8}"/>
                </a:ext>
              </a:extLst>
            </p:cNvPr>
            <p:cNvSpPr/>
            <p:nvPr/>
          </p:nvSpPr>
          <p:spPr>
            <a:xfrm>
              <a:off x="0" y="219456"/>
              <a:ext cx="12192000" cy="60012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2F01C6-41AD-0540-9A4F-5F606389EF32}"/>
              </a:ext>
            </a:extLst>
          </p:cNvPr>
          <p:cNvSpPr txBox="1"/>
          <p:nvPr/>
        </p:nvSpPr>
        <p:spPr>
          <a:xfrm>
            <a:off x="64008" y="344912"/>
            <a:ext cx="6208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4.</a:t>
            </a:r>
            <a:r>
              <a:rPr kumimoji="1" lang="ko-KR" altLang="en-US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직접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61E27F-1C13-0443-AE0B-5E52ECB67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343" y="416571"/>
            <a:ext cx="8657577" cy="56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95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208B67-F273-624A-9EEE-5F9506B1071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 descr="남자, 쥐고있는, 모자이(가) 표시된 사진&#10;&#10;자동 생성된 설명">
              <a:extLst>
                <a:ext uri="{FF2B5EF4-FFF2-40B4-BE49-F238E27FC236}">
                  <a16:creationId xmlns:a16="http://schemas.microsoft.com/office/drawing/2014/main" id="{32D8170D-4899-234B-B110-CD0657DE7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그림 10" descr="그리기이(가) 표시된 사진&#10;&#10;자동 생성된 설명">
              <a:extLst>
                <a:ext uri="{FF2B5EF4-FFF2-40B4-BE49-F238E27FC236}">
                  <a16:creationId xmlns:a16="http://schemas.microsoft.com/office/drawing/2014/main" id="{AE014A75-DD0C-0B47-AD25-2A26C93A5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6895" y="6220700"/>
              <a:ext cx="1855967" cy="48871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A9D06B4-2303-A14C-9C79-6EBDC88ED4E8}"/>
                </a:ext>
              </a:extLst>
            </p:cNvPr>
            <p:cNvSpPr/>
            <p:nvPr/>
          </p:nvSpPr>
          <p:spPr>
            <a:xfrm>
              <a:off x="0" y="219456"/>
              <a:ext cx="12192000" cy="60012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2F01C6-41AD-0540-9A4F-5F606389EF32}"/>
              </a:ext>
            </a:extLst>
          </p:cNvPr>
          <p:cNvSpPr txBox="1"/>
          <p:nvPr/>
        </p:nvSpPr>
        <p:spPr>
          <a:xfrm>
            <a:off x="64008" y="344912"/>
            <a:ext cx="6208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5.</a:t>
            </a:r>
            <a:r>
              <a:rPr kumimoji="1" lang="ko-KR" altLang="en-US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시연</a:t>
            </a:r>
          </a:p>
        </p:txBody>
      </p:sp>
      <p:pic>
        <p:nvPicPr>
          <p:cNvPr id="7" name="그래픽 6" descr="혼란스러운 사람">
            <a:extLst>
              <a:ext uri="{FF2B5EF4-FFF2-40B4-BE49-F238E27FC236}">
                <a16:creationId xmlns:a16="http://schemas.microsoft.com/office/drawing/2014/main" id="{463D0CAD-8F15-0740-8A7C-4B03F8846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2047" y="2455524"/>
            <a:ext cx="3765176" cy="3765176"/>
          </a:xfrm>
          <a:prstGeom prst="rect">
            <a:avLst/>
          </a:prstGeom>
        </p:spPr>
      </p:pic>
      <p:sp>
        <p:nvSpPr>
          <p:cNvPr id="8" name="타원형 설명선[O] 7">
            <a:extLst>
              <a:ext uri="{FF2B5EF4-FFF2-40B4-BE49-F238E27FC236}">
                <a16:creationId xmlns:a16="http://schemas.microsoft.com/office/drawing/2014/main" id="{E010B8E7-7883-2C43-A044-8D935A7C33AA}"/>
              </a:ext>
            </a:extLst>
          </p:cNvPr>
          <p:cNvSpPr/>
          <p:nvPr/>
        </p:nvSpPr>
        <p:spPr>
          <a:xfrm>
            <a:off x="5132474" y="401516"/>
            <a:ext cx="4470878" cy="206188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26253-357D-BF48-9C86-C183EA6CE851}"/>
              </a:ext>
            </a:extLst>
          </p:cNvPr>
          <p:cNvSpPr txBox="1"/>
          <p:nvPr/>
        </p:nvSpPr>
        <p:spPr>
          <a:xfrm>
            <a:off x="5824189" y="986291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4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감사합니다</a:t>
            </a:r>
            <a:r>
              <a:rPr kumimoji="1" lang="en-US" altLang="ko-KR" sz="54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.</a:t>
            </a:r>
            <a:endParaRPr kumimoji="1" lang="ko-KR" altLang="en-US" sz="54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337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208B67-F273-624A-9EEE-5F9506B1071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 descr="남자, 쥐고있는, 모자이(가) 표시된 사진&#10;&#10;자동 생성된 설명">
              <a:extLst>
                <a:ext uri="{FF2B5EF4-FFF2-40B4-BE49-F238E27FC236}">
                  <a16:creationId xmlns:a16="http://schemas.microsoft.com/office/drawing/2014/main" id="{32D8170D-4899-234B-B110-CD0657DE7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그림 10" descr="그리기이(가) 표시된 사진&#10;&#10;자동 생성된 설명">
              <a:extLst>
                <a:ext uri="{FF2B5EF4-FFF2-40B4-BE49-F238E27FC236}">
                  <a16:creationId xmlns:a16="http://schemas.microsoft.com/office/drawing/2014/main" id="{AE014A75-DD0C-0B47-AD25-2A26C93A5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6895" y="6220700"/>
              <a:ext cx="1855967" cy="48871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A9D06B4-2303-A14C-9C79-6EBDC88ED4E8}"/>
                </a:ext>
              </a:extLst>
            </p:cNvPr>
            <p:cNvSpPr/>
            <p:nvPr/>
          </p:nvSpPr>
          <p:spPr>
            <a:xfrm>
              <a:off x="0" y="219456"/>
              <a:ext cx="12192000" cy="60012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2F01C6-41AD-0540-9A4F-5F606389EF32}"/>
              </a:ext>
            </a:extLst>
          </p:cNvPr>
          <p:cNvSpPr txBox="1"/>
          <p:nvPr/>
        </p:nvSpPr>
        <p:spPr>
          <a:xfrm>
            <a:off x="64008" y="344912"/>
            <a:ext cx="6208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1.</a:t>
            </a:r>
            <a:r>
              <a:rPr kumimoji="1" lang="ko-KR" altLang="en-US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개요</a:t>
            </a:r>
          </a:p>
        </p:txBody>
      </p:sp>
      <p:pic>
        <p:nvPicPr>
          <p:cNvPr id="8" name="그래픽 7" descr="남자 옆모습">
            <a:extLst>
              <a:ext uri="{FF2B5EF4-FFF2-40B4-BE49-F238E27FC236}">
                <a16:creationId xmlns:a16="http://schemas.microsoft.com/office/drawing/2014/main" id="{79594096-09D0-E848-A6A4-69CFEABDA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596" y="2207728"/>
            <a:ext cx="3358896" cy="3358896"/>
          </a:xfrm>
          <a:prstGeom prst="rect">
            <a:avLst/>
          </a:prstGeom>
        </p:spPr>
      </p:pic>
      <p:sp>
        <p:nvSpPr>
          <p:cNvPr id="19" name="타원형 설명선[O] 18">
            <a:extLst>
              <a:ext uri="{FF2B5EF4-FFF2-40B4-BE49-F238E27FC236}">
                <a16:creationId xmlns:a16="http://schemas.microsoft.com/office/drawing/2014/main" id="{347D9CA3-02C7-DB41-9E49-03375DF7A67E}"/>
              </a:ext>
            </a:extLst>
          </p:cNvPr>
          <p:cNvSpPr/>
          <p:nvPr/>
        </p:nvSpPr>
        <p:spPr>
          <a:xfrm>
            <a:off x="8479536" y="747063"/>
            <a:ext cx="2889504" cy="197744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1C6FDB-AB89-FE48-A560-40DAF0CAF42A}"/>
              </a:ext>
            </a:extLst>
          </p:cNvPr>
          <p:cNvSpPr txBox="1"/>
          <p:nvPr/>
        </p:nvSpPr>
        <p:spPr>
          <a:xfrm>
            <a:off x="8992858" y="1197176"/>
            <a:ext cx="30906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무엇을 하면 </a:t>
            </a:r>
            <a:endParaRPr kumimoji="1" lang="en-US" altLang="ko-KR" sz="32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kumimoji="1" lang="ko-KR" altLang="en-US" sz="32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됩니까</a:t>
            </a:r>
            <a:r>
              <a:rPr kumimoji="1" lang="en-US" altLang="ko-KR" sz="32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23A429-320E-7B4D-85CC-C26E81AE136C}"/>
              </a:ext>
            </a:extLst>
          </p:cNvPr>
          <p:cNvSpPr txBox="1"/>
          <p:nvPr/>
        </p:nvSpPr>
        <p:spPr>
          <a:xfrm>
            <a:off x="988181" y="5050548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이</a:t>
            </a:r>
            <a:r>
              <a:rPr kumimoji="1" lang="en-US" altLang="ko-KR" sz="24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OO/</a:t>
            </a:r>
            <a:r>
              <a:rPr kumimoji="1" lang="ko-KR" altLang="en-US" sz="24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멘토</a:t>
            </a:r>
            <a:r>
              <a:rPr kumimoji="1" lang="en-US" altLang="ko-KR" sz="24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kumimoji="1" lang="en-US" altLang="ko-KR" sz="24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32</a:t>
            </a:r>
            <a:r>
              <a:rPr kumimoji="1" lang="en-US" altLang="ko-KR" sz="24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kumimoji="1" lang="ko-KR" altLang="en-US" sz="24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남자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BA1EC5-A4F4-1B43-9ADC-8FD7F12D3F6F}"/>
              </a:ext>
            </a:extLst>
          </p:cNvPr>
          <p:cNvGrpSpPr/>
          <p:nvPr/>
        </p:nvGrpSpPr>
        <p:grpSpPr>
          <a:xfrm>
            <a:off x="7001256" y="2224504"/>
            <a:ext cx="3497314" cy="3358896"/>
            <a:chOff x="7001256" y="2224504"/>
            <a:chExt cx="3497314" cy="3358896"/>
          </a:xfrm>
        </p:grpSpPr>
        <p:pic>
          <p:nvPicPr>
            <p:cNvPr id="18" name="그래픽 17" descr="사용자">
              <a:extLst>
                <a:ext uri="{FF2B5EF4-FFF2-40B4-BE49-F238E27FC236}">
                  <a16:creationId xmlns:a16="http://schemas.microsoft.com/office/drawing/2014/main" id="{A31FB5BD-20FF-0D47-A251-A8662C45F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01256" y="2224504"/>
              <a:ext cx="3358896" cy="335889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76D8CF-E11E-AC4C-8526-6C6318CF1655}"/>
                </a:ext>
              </a:extLst>
            </p:cNvPr>
            <p:cNvSpPr txBox="1"/>
            <p:nvPr/>
          </p:nvSpPr>
          <p:spPr>
            <a:xfrm>
              <a:off x="7487146" y="5075373"/>
              <a:ext cx="3011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장준영</a:t>
              </a:r>
              <a:r>
                <a:rPr kumimoji="1" lang="en-US" altLang="ko-KR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인턴</a:t>
              </a:r>
              <a:r>
                <a:rPr kumimoji="1" lang="en-US" altLang="ko-KR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/25/</a:t>
              </a:r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남자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6589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208B67-F273-624A-9EEE-5F9506B1071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 descr="남자, 쥐고있는, 모자이(가) 표시된 사진&#10;&#10;자동 생성된 설명">
              <a:extLst>
                <a:ext uri="{FF2B5EF4-FFF2-40B4-BE49-F238E27FC236}">
                  <a16:creationId xmlns:a16="http://schemas.microsoft.com/office/drawing/2014/main" id="{32D8170D-4899-234B-B110-CD0657DE7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그림 10" descr="그리기이(가) 표시된 사진&#10;&#10;자동 생성된 설명">
              <a:extLst>
                <a:ext uri="{FF2B5EF4-FFF2-40B4-BE49-F238E27FC236}">
                  <a16:creationId xmlns:a16="http://schemas.microsoft.com/office/drawing/2014/main" id="{AE014A75-DD0C-0B47-AD25-2A26C93A5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6895" y="6220700"/>
              <a:ext cx="1855967" cy="48871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A9D06B4-2303-A14C-9C79-6EBDC88ED4E8}"/>
                </a:ext>
              </a:extLst>
            </p:cNvPr>
            <p:cNvSpPr/>
            <p:nvPr/>
          </p:nvSpPr>
          <p:spPr>
            <a:xfrm>
              <a:off x="0" y="219456"/>
              <a:ext cx="12192000" cy="60012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2F01C6-41AD-0540-9A4F-5F606389EF32}"/>
              </a:ext>
            </a:extLst>
          </p:cNvPr>
          <p:cNvSpPr txBox="1"/>
          <p:nvPr/>
        </p:nvSpPr>
        <p:spPr>
          <a:xfrm>
            <a:off x="64008" y="344912"/>
            <a:ext cx="6208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1.</a:t>
            </a:r>
            <a:r>
              <a:rPr kumimoji="1" lang="ko-KR" altLang="en-US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개요</a:t>
            </a:r>
          </a:p>
        </p:txBody>
      </p:sp>
      <p:pic>
        <p:nvPicPr>
          <p:cNvPr id="18" name="그래픽 17" descr="사용자">
            <a:extLst>
              <a:ext uri="{FF2B5EF4-FFF2-40B4-BE49-F238E27FC236}">
                <a16:creationId xmlns:a16="http://schemas.microsoft.com/office/drawing/2014/main" id="{A31FB5BD-20FF-0D47-A251-A8662C45F5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1256" y="2224504"/>
            <a:ext cx="3358896" cy="33588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76D8CF-E11E-AC4C-8526-6C6318CF1655}"/>
              </a:ext>
            </a:extLst>
          </p:cNvPr>
          <p:cNvSpPr txBox="1"/>
          <p:nvPr/>
        </p:nvSpPr>
        <p:spPr>
          <a:xfrm>
            <a:off x="7487146" y="5075373"/>
            <a:ext cx="3011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장준영</a:t>
            </a:r>
            <a:r>
              <a:rPr kumimoji="1" lang="en-US" altLang="ko-KR" sz="24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kumimoji="1" lang="ko-KR" altLang="en-US" sz="24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인턴</a:t>
            </a:r>
            <a:r>
              <a:rPr kumimoji="1" lang="en-US" altLang="ko-KR" sz="24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/25/</a:t>
            </a:r>
            <a:r>
              <a:rPr kumimoji="1" lang="ko-KR" altLang="en-US" sz="24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남자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D11322-7743-5A41-9D6B-5EE029876FEC}"/>
              </a:ext>
            </a:extLst>
          </p:cNvPr>
          <p:cNvGrpSpPr/>
          <p:nvPr/>
        </p:nvGrpSpPr>
        <p:grpSpPr>
          <a:xfrm>
            <a:off x="577596" y="360199"/>
            <a:ext cx="4579621" cy="5206425"/>
            <a:chOff x="577596" y="360199"/>
            <a:chExt cx="4579621" cy="520642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F8C294B-C7FC-5243-B48E-9BE100DCDF04}"/>
                </a:ext>
              </a:extLst>
            </p:cNvPr>
            <p:cNvGrpSpPr/>
            <p:nvPr/>
          </p:nvGrpSpPr>
          <p:grpSpPr>
            <a:xfrm>
              <a:off x="577596" y="2207728"/>
              <a:ext cx="3428105" cy="3358896"/>
              <a:chOff x="577596" y="2207728"/>
              <a:chExt cx="3428105" cy="3358896"/>
            </a:xfrm>
          </p:grpSpPr>
          <p:pic>
            <p:nvPicPr>
              <p:cNvPr id="8" name="그래픽 7" descr="남자 옆모습">
                <a:extLst>
                  <a:ext uri="{FF2B5EF4-FFF2-40B4-BE49-F238E27FC236}">
                    <a16:creationId xmlns:a16="http://schemas.microsoft.com/office/drawing/2014/main" id="{79594096-09D0-E848-A6A4-69CFEABDA8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77596" y="2207728"/>
                <a:ext cx="3358896" cy="3358896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23A429-320E-7B4D-85CC-C26E81AE136C}"/>
                  </a:ext>
                </a:extLst>
              </p:cNvPr>
              <p:cNvSpPr txBox="1"/>
              <p:nvPr/>
            </p:nvSpPr>
            <p:spPr>
              <a:xfrm>
                <a:off x="988181" y="5050548"/>
                <a:ext cx="3017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400" dirty="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이</a:t>
                </a:r>
                <a:r>
                  <a:rPr kumimoji="1" lang="en-US" altLang="ko-KR" sz="2400" dirty="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OO/</a:t>
                </a:r>
                <a:r>
                  <a:rPr kumimoji="1" lang="ko-KR" altLang="en-US" sz="2400" dirty="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멘토</a:t>
                </a:r>
                <a:r>
                  <a:rPr kumimoji="1" lang="en-US" altLang="ko-KR" sz="2400" dirty="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/32/</a:t>
                </a:r>
                <a:r>
                  <a:rPr kumimoji="1" lang="ko-KR" altLang="en-US" sz="2400" dirty="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남자</a:t>
                </a:r>
              </a:p>
            </p:txBody>
          </p:sp>
        </p:grpSp>
        <p:sp>
          <p:nvSpPr>
            <p:cNvPr id="13" name="타원형 설명선[O] 12">
              <a:extLst>
                <a:ext uri="{FF2B5EF4-FFF2-40B4-BE49-F238E27FC236}">
                  <a16:creationId xmlns:a16="http://schemas.microsoft.com/office/drawing/2014/main" id="{A0D61474-A9C8-8E4F-9CF1-ACECD60DB7CC}"/>
                </a:ext>
              </a:extLst>
            </p:cNvPr>
            <p:cNvSpPr/>
            <p:nvPr/>
          </p:nvSpPr>
          <p:spPr>
            <a:xfrm>
              <a:off x="2267713" y="360199"/>
              <a:ext cx="2889504" cy="1977444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78FAAD5-5DB2-944C-9F42-703C2DAB1AD8}"/>
              </a:ext>
            </a:extLst>
          </p:cNvPr>
          <p:cNvSpPr txBox="1"/>
          <p:nvPr/>
        </p:nvSpPr>
        <p:spPr>
          <a:xfrm>
            <a:off x="2781035" y="810312"/>
            <a:ext cx="30906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분석기</a:t>
            </a:r>
            <a:br>
              <a:rPr kumimoji="1" lang="en-US" altLang="ko-KR" sz="32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</a:br>
            <a:r>
              <a:rPr kumimoji="1" lang="ko-KR" altLang="en-US" sz="32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만들어</a:t>
            </a:r>
            <a:endParaRPr kumimoji="1" lang="en-US" altLang="ko-KR" sz="32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68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208B67-F273-624A-9EEE-5F9506B1071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 descr="남자, 쥐고있는, 모자이(가) 표시된 사진&#10;&#10;자동 생성된 설명">
              <a:extLst>
                <a:ext uri="{FF2B5EF4-FFF2-40B4-BE49-F238E27FC236}">
                  <a16:creationId xmlns:a16="http://schemas.microsoft.com/office/drawing/2014/main" id="{32D8170D-4899-234B-B110-CD0657DE7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그림 10" descr="그리기이(가) 표시된 사진&#10;&#10;자동 생성된 설명">
              <a:extLst>
                <a:ext uri="{FF2B5EF4-FFF2-40B4-BE49-F238E27FC236}">
                  <a16:creationId xmlns:a16="http://schemas.microsoft.com/office/drawing/2014/main" id="{AE014A75-DD0C-0B47-AD25-2A26C93A5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6895" y="6220700"/>
              <a:ext cx="1855967" cy="48871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A9D06B4-2303-A14C-9C79-6EBDC88ED4E8}"/>
                </a:ext>
              </a:extLst>
            </p:cNvPr>
            <p:cNvSpPr/>
            <p:nvPr/>
          </p:nvSpPr>
          <p:spPr>
            <a:xfrm>
              <a:off x="0" y="219456"/>
              <a:ext cx="12192000" cy="60012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2F01C6-41AD-0540-9A4F-5F606389EF32}"/>
              </a:ext>
            </a:extLst>
          </p:cNvPr>
          <p:cNvSpPr txBox="1"/>
          <p:nvPr/>
        </p:nvSpPr>
        <p:spPr>
          <a:xfrm>
            <a:off x="64008" y="344912"/>
            <a:ext cx="6208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1.</a:t>
            </a:r>
            <a:r>
              <a:rPr kumimoji="1" lang="ko-KR" altLang="en-US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개요</a:t>
            </a:r>
          </a:p>
        </p:txBody>
      </p:sp>
      <p:pic>
        <p:nvPicPr>
          <p:cNvPr id="8" name="그래픽 7" descr="남자 옆모습">
            <a:extLst>
              <a:ext uri="{FF2B5EF4-FFF2-40B4-BE49-F238E27FC236}">
                <a16:creationId xmlns:a16="http://schemas.microsoft.com/office/drawing/2014/main" id="{79594096-09D0-E848-A6A4-69CFEABDA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596" y="2207728"/>
            <a:ext cx="3358896" cy="33588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23A429-320E-7B4D-85CC-C26E81AE136C}"/>
              </a:ext>
            </a:extLst>
          </p:cNvPr>
          <p:cNvSpPr txBox="1"/>
          <p:nvPr/>
        </p:nvSpPr>
        <p:spPr>
          <a:xfrm>
            <a:off x="988181" y="5050548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이</a:t>
            </a:r>
            <a:r>
              <a:rPr kumimoji="1" lang="en-US" altLang="ko-KR" sz="24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OO/</a:t>
            </a:r>
            <a:r>
              <a:rPr kumimoji="1" lang="ko-KR" altLang="en-US" sz="24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멘토</a:t>
            </a:r>
            <a:r>
              <a:rPr kumimoji="1" lang="en-US" altLang="ko-KR" sz="24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/32/</a:t>
            </a:r>
            <a:r>
              <a:rPr kumimoji="1" lang="ko-KR" altLang="en-US" sz="24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남자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6053F2-3D4D-244F-ACC3-8F06611BB1B3}"/>
              </a:ext>
            </a:extLst>
          </p:cNvPr>
          <p:cNvGrpSpPr/>
          <p:nvPr/>
        </p:nvGrpSpPr>
        <p:grpSpPr>
          <a:xfrm>
            <a:off x="7348728" y="2396970"/>
            <a:ext cx="3372165" cy="3163570"/>
            <a:chOff x="7348728" y="2396970"/>
            <a:chExt cx="3372165" cy="31635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76D8CF-E11E-AC4C-8526-6C6318CF1655}"/>
                </a:ext>
              </a:extLst>
            </p:cNvPr>
            <p:cNvSpPr txBox="1"/>
            <p:nvPr/>
          </p:nvSpPr>
          <p:spPr>
            <a:xfrm>
              <a:off x="7709469" y="5098875"/>
              <a:ext cx="3011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장준영</a:t>
              </a:r>
              <a:r>
                <a:rPr kumimoji="1" lang="en-US" altLang="ko-KR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kumimoji="1" lang="ko-KR" altLang="en-US" sz="2400" dirty="0">
                  <a:solidFill>
                    <a:srgbClr val="FF0000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백수</a:t>
              </a:r>
              <a:r>
                <a:rPr kumimoji="1" lang="en-US" altLang="ko-KR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kumimoji="1" lang="en-US" altLang="ko-KR" sz="2400" dirty="0">
                  <a:solidFill>
                    <a:srgbClr val="FF0000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3</a:t>
              </a:r>
              <a:r>
                <a:rPr kumimoji="1" lang="en-US" altLang="ko-KR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남자</a:t>
              </a:r>
            </a:p>
          </p:txBody>
        </p:sp>
        <p:pic>
          <p:nvPicPr>
            <p:cNvPr id="6" name="그래픽 5" descr="아기">
              <a:extLst>
                <a:ext uri="{FF2B5EF4-FFF2-40B4-BE49-F238E27FC236}">
                  <a16:creationId xmlns:a16="http://schemas.microsoft.com/office/drawing/2014/main" id="{77647757-7531-9248-A1F0-705E30526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48728" y="2396970"/>
              <a:ext cx="2980412" cy="2980412"/>
            </a:xfrm>
            <a:prstGeom prst="rect">
              <a:avLst/>
            </a:prstGeom>
          </p:spPr>
        </p:pic>
      </p:grpSp>
      <p:sp>
        <p:nvSpPr>
          <p:cNvPr id="16" name="타원형 설명선[O] 15">
            <a:extLst>
              <a:ext uri="{FF2B5EF4-FFF2-40B4-BE49-F238E27FC236}">
                <a16:creationId xmlns:a16="http://schemas.microsoft.com/office/drawing/2014/main" id="{1313DBFC-F2B3-A346-8292-C0F5F97D3CD2}"/>
              </a:ext>
            </a:extLst>
          </p:cNvPr>
          <p:cNvSpPr/>
          <p:nvPr/>
        </p:nvSpPr>
        <p:spPr>
          <a:xfrm>
            <a:off x="8449057" y="344912"/>
            <a:ext cx="2889504" cy="197744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C6C96-DAA7-5D48-98ED-28292EA535A1}"/>
              </a:ext>
            </a:extLst>
          </p:cNvPr>
          <p:cNvSpPr txBox="1"/>
          <p:nvPr/>
        </p:nvSpPr>
        <p:spPr>
          <a:xfrm>
            <a:off x="9354312" y="1051784"/>
            <a:ext cx="3090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응애</a:t>
            </a:r>
            <a:endParaRPr kumimoji="1" lang="en-US" altLang="ko-KR" sz="4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836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208B67-F273-624A-9EEE-5F9506B1071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 descr="남자, 쥐고있는, 모자이(가) 표시된 사진&#10;&#10;자동 생성된 설명">
              <a:extLst>
                <a:ext uri="{FF2B5EF4-FFF2-40B4-BE49-F238E27FC236}">
                  <a16:creationId xmlns:a16="http://schemas.microsoft.com/office/drawing/2014/main" id="{32D8170D-4899-234B-B110-CD0657DE7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그림 10" descr="그리기이(가) 표시된 사진&#10;&#10;자동 생성된 설명">
              <a:extLst>
                <a:ext uri="{FF2B5EF4-FFF2-40B4-BE49-F238E27FC236}">
                  <a16:creationId xmlns:a16="http://schemas.microsoft.com/office/drawing/2014/main" id="{AE014A75-DD0C-0B47-AD25-2A26C93A5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6895" y="6220700"/>
              <a:ext cx="1855967" cy="48871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A9D06B4-2303-A14C-9C79-6EBDC88ED4E8}"/>
                </a:ext>
              </a:extLst>
            </p:cNvPr>
            <p:cNvSpPr/>
            <p:nvPr/>
          </p:nvSpPr>
          <p:spPr>
            <a:xfrm>
              <a:off x="0" y="219456"/>
              <a:ext cx="12192000" cy="60012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2F01C6-41AD-0540-9A4F-5F606389EF32}"/>
              </a:ext>
            </a:extLst>
          </p:cNvPr>
          <p:cNvSpPr txBox="1"/>
          <p:nvPr/>
        </p:nvSpPr>
        <p:spPr>
          <a:xfrm>
            <a:off x="64008" y="344912"/>
            <a:ext cx="6208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1.</a:t>
            </a:r>
            <a:r>
              <a:rPr kumimoji="1" lang="ko-KR" altLang="en-US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개요</a:t>
            </a:r>
          </a:p>
        </p:txBody>
      </p:sp>
      <p:pic>
        <p:nvPicPr>
          <p:cNvPr id="7" name="그래픽 6" descr="기는 아기">
            <a:extLst>
              <a:ext uri="{FF2B5EF4-FFF2-40B4-BE49-F238E27FC236}">
                <a16:creationId xmlns:a16="http://schemas.microsoft.com/office/drawing/2014/main" id="{EC6AA4D3-63E6-9944-A932-0C7AE40BE2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16780" y="3108692"/>
            <a:ext cx="3112008" cy="3112008"/>
          </a:xfrm>
          <a:prstGeom prst="rect">
            <a:avLst/>
          </a:prstGeom>
        </p:spPr>
      </p:pic>
      <p:sp>
        <p:nvSpPr>
          <p:cNvPr id="9" name="구름 모양 설명선[C] 8">
            <a:extLst>
              <a:ext uri="{FF2B5EF4-FFF2-40B4-BE49-F238E27FC236}">
                <a16:creationId xmlns:a16="http://schemas.microsoft.com/office/drawing/2014/main" id="{9FE95D2C-1D20-F445-83C7-7053AF2FF6C2}"/>
              </a:ext>
            </a:extLst>
          </p:cNvPr>
          <p:cNvSpPr/>
          <p:nvPr/>
        </p:nvSpPr>
        <p:spPr>
          <a:xfrm>
            <a:off x="8321040" y="344912"/>
            <a:ext cx="3108960" cy="2359152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모르겠다 </a:t>
            </a:r>
            <a:r>
              <a:rPr kumimoji="1" lang="ko-KR" altLang="en-US" sz="2400" dirty="0" err="1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ㅠ</a:t>
            </a:r>
            <a:r>
              <a:rPr kumimoji="1" lang="en-US" altLang="ko-KR" sz="24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_</a:t>
            </a:r>
            <a:r>
              <a:rPr kumimoji="1" lang="ko-KR" altLang="en-US" sz="2400" dirty="0" err="1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ㅠ</a:t>
            </a:r>
            <a:endParaRPr kumimoji="1" lang="ko-KR" altLang="en-US" sz="2400" dirty="0">
              <a:solidFill>
                <a:schemeClr val="tx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8" name="구름 모양 설명선[C] 17">
            <a:extLst>
              <a:ext uri="{FF2B5EF4-FFF2-40B4-BE49-F238E27FC236}">
                <a16:creationId xmlns:a16="http://schemas.microsoft.com/office/drawing/2014/main" id="{F76DDEA6-EA8A-844E-9478-D07EE6777B28}"/>
              </a:ext>
            </a:extLst>
          </p:cNvPr>
          <p:cNvSpPr/>
          <p:nvPr/>
        </p:nvSpPr>
        <p:spPr>
          <a:xfrm>
            <a:off x="4888230" y="344912"/>
            <a:ext cx="3108960" cy="2359152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라이브러리를 만들라는 거야 </a:t>
            </a:r>
            <a:r>
              <a:rPr kumimoji="1" lang="en-US" altLang="ko-KR" sz="24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?</a:t>
            </a:r>
            <a:r>
              <a:rPr kumimoji="1" lang="ko-KR" altLang="en-US" sz="24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</a:p>
        </p:txBody>
      </p:sp>
      <p:sp>
        <p:nvSpPr>
          <p:cNvPr id="19" name="구름 모양 설명선[C] 18">
            <a:extLst>
              <a:ext uri="{FF2B5EF4-FFF2-40B4-BE49-F238E27FC236}">
                <a16:creationId xmlns:a16="http://schemas.microsoft.com/office/drawing/2014/main" id="{C2EFC0A5-E3F2-C242-8EAB-4DA17E86555A}"/>
              </a:ext>
            </a:extLst>
          </p:cNvPr>
          <p:cNvSpPr/>
          <p:nvPr/>
        </p:nvSpPr>
        <p:spPr>
          <a:xfrm>
            <a:off x="1455420" y="344912"/>
            <a:ext cx="3108960" cy="2359152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서버를 만들라는 거야 </a:t>
            </a:r>
            <a:r>
              <a:rPr kumimoji="1" lang="en-US" altLang="ko-KR" sz="24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?</a:t>
            </a:r>
            <a:r>
              <a:rPr kumimoji="1" lang="ko-KR" altLang="en-US" sz="24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0754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208B67-F273-624A-9EEE-5F9506B1071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 descr="남자, 쥐고있는, 모자이(가) 표시된 사진&#10;&#10;자동 생성된 설명">
              <a:extLst>
                <a:ext uri="{FF2B5EF4-FFF2-40B4-BE49-F238E27FC236}">
                  <a16:creationId xmlns:a16="http://schemas.microsoft.com/office/drawing/2014/main" id="{32D8170D-4899-234B-B110-CD0657DE7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그림 10" descr="그리기이(가) 표시된 사진&#10;&#10;자동 생성된 설명">
              <a:extLst>
                <a:ext uri="{FF2B5EF4-FFF2-40B4-BE49-F238E27FC236}">
                  <a16:creationId xmlns:a16="http://schemas.microsoft.com/office/drawing/2014/main" id="{AE014A75-DD0C-0B47-AD25-2A26C93A5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6895" y="6220700"/>
              <a:ext cx="1855967" cy="48871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A9D06B4-2303-A14C-9C79-6EBDC88ED4E8}"/>
                </a:ext>
              </a:extLst>
            </p:cNvPr>
            <p:cNvSpPr/>
            <p:nvPr/>
          </p:nvSpPr>
          <p:spPr>
            <a:xfrm>
              <a:off x="0" y="219456"/>
              <a:ext cx="12192000" cy="60012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2F01C6-41AD-0540-9A4F-5F606389EF32}"/>
              </a:ext>
            </a:extLst>
          </p:cNvPr>
          <p:cNvSpPr txBox="1"/>
          <p:nvPr/>
        </p:nvSpPr>
        <p:spPr>
          <a:xfrm>
            <a:off x="64008" y="344912"/>
            <a:ext cx="6208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2.</a:t>
            </a:r>
            <a:r>
              <a:rPr kumimoji="1" lang="ko-KR" altLang="en-US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막무가내로 도전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8D581F4-DCDF-3F4E-9E51-A24C2400B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736" y="1576695"/>
            <a:ext cx="6382512" cy="2891937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05AEAB2-7297-0546-B36B-0DD45CD9AC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2040" y="2059860"/>
            <a:ext cx="7299960" cy="2738279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BE7BC45C-A429-E24B-B434-CB330DD45C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286786"/>
            <a:ext cx="9692648" cy="1873299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2A26AE15-D7EB-5942-8760-94A75E85C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179" y="3461862"/>
            <a:ext cx="5864821" cy="273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18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208B67-F273-624A-9EEE-5F9506B1071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 descr="남자, 쥐고있는, 모자이(가) 표시된 사진&#10;&#10;자동 생성된 설명">
              <a:extLst>
                <a:ext uri="{FF2B5EF4-FFF2-40B4-BE49-F238E27FC236}">
                  <a16:creationId xmlns:a16="http://schemas.microsoft.com/office/drawing/2014/main" id="{32D8170D-4899-234B-B110-CD0657DE7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그림 10" descr="그리기이(가) 표시된 사진&#10;&#10;자동 생성된 설명">
              <a:extLst>
                <a:ext uri="{FF2B5EF4-FFF2-40B4-BE49-F238E27FC236}">
                  <a16:creationId xmlns:a16="http://schemas.microsoft.com/office/drawing/2014/main" id="{AE014A75-DD0C-0B47-AD25-2A26C93A5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6895" y="6220700"/>
              <a:ext cx="1855967" cy="48871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A9D06B4-2303-A14C-9C79-6EBDC88ED4E8}"/>
                </a:ext>
              </a:extLst>
            </p:cNvPr>
            <p:cNvSpPr/>
            <p:nvPr/>
          </p:nvSpPr>
          <p:spPr>
            <a:xfrm>
              <a:off x="0" y="219456"/>
              <a:ext cx="12192000" cy="60012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2F01C6-41AD-0540-9A4F-5F606389EF32}"/>
              </a:ext>
            </a:extLst>
          </p:cNvPr>
          <p:cNvSpPr txBox="1"/>
          <p:nvPr/>
        </p:nvSpPr>
        <p:spPr>
          <a:xfrm>
            <a:off x="64008" y="344912"/>
            <a:ext cx="6208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3.</a:t>
            </a:r>
            <a:r>
              <a:rPr kumimoji="1" lang="ko-KR" altLang="en-US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kumimoji="1" lang="en-US" altLang="ko-KR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ELK</a:t>
            </a:r>
            <a:endParaRPr kumimoji="1" lang="ko-KR" altLang="en-US" sz="32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4" name="타원형 설명선[O] 13">
            <a:extLst>
              <a:ext uri="{FF2B5EF4-FFF2-40B4-BE49-F238E27FC236}">
                <a16:creationId xmlns:a16="http://schemas.microsoft.com/office/drawing/2014/main" id="{1C961193-7420-DF45-96E1-D216A1F5BA16}"/>
              </a:ext>
            </a:extLst>
          </p:cNvPr>
          <p:cNvSpPr/>
          <p:nvPr/>
        </p:nvSpPr>
        <p:spPr>
          <a:xfrm>
            <a:off x="2022091" y="827984"/>
            <a:ext cx="2889504" cy="197744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6DCC41B-6796-1F4C-BD7C-0C05EB64D2C0}"/>
              </a:ext>
            </a:extLst>
          </p:cNvPr>
          <p:cNvGrpSpPr/>
          <p:nvPr/>
        </p:nvGrpSpPr>
        <p:grpSpPr>
          <a:xfrm>
            <a:off x="660902" y="2604830"/>
            <a:ext cx="3497314" cy="3358896"/>
            <a:chOff x="7001256" y="2224504"/>
            <a:chExt cx="3497314" cy="3358896"/>
          </a:xfrm>
        </p:grpSpPr>
        <p:pic>
          <p:nvPicPr>
            <p:cNvPr id="18" name="그래픽 17" descr="사용자">
              <a:extLst>
                <a:ext uri="{FF2B5EF4-FFF2-40B4-BE49-F238E27FC236}">
                  <a16:creationId xmlns:a16="http://schemas.microsoft.com/office/drawing/2014/main" id="{DBC00CEE-F06B-9C49-9EAE-F2C961A01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01256" y="2224504"/>
              <a:ext cx="3358896" cy="335889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952274-6911-A440-91BA-E0744FEFBB4D}"/>
                </a:ext>
              </a:extLst>
            </p:cNvPr>
            <p:cNvSpPr txBox="1"/>
            <p:nvPr/>
          </p:nvSpPr>
          <p:spPr>
            <a:xfrm>
              <a:off x="7487146" y="5075373"/>
              <a:ext cx="3011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장준영</a:t>
              </a:r>
              <a:r>
                <a:rPr kumimoji="1" lang="en-US" altLang="ko-KR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인턴</a:t>
              </a:r>
              <a:r>
                <a:rPr kumimoji="1" lang="en-US" altLang="ko-KR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/25/</a:t>
              </a:r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남자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226953-863B-8B47-901E-0AEA8E2B41E0}"/>
              </a:ext>
            </a:extLst>
          </p:cNvPr>
          <p:cNvSpPr txBox="1"/>
          <p:nvPr/>
        </p:nvSpPr>
        <p:spPr>
          <a:xfrm>
            <a:off x="2217218" y="1544392"/>
            <a:ext cx="275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더 좋은 시스템이 있을 것 </a:t>
            </a:r>
            <a:endParaRPr kumimoji="1"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같다는 생각이 강하게 든다</a:t>
            </a:r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…</a:t>
            </a:r>
            <a:endParaRPr kumimoji="1" lang="ko-KR" altLang="en-US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8CF1DF5-0189-1A48-B59C-B22293A7CF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5325" y="2190723"/>
            <a:ext cx="5956300" cy="2717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E877DA-8279-5149-97AE-5EB147CD2618}"/>
              </a:ext>
            </a:extLst>
          </p:cNvPr>
          <p:cNvSpPr txBox="1"/>
          <p:nvPr/>
        </p:nvSpPr>
        <p:spPr>
          <a:xfrm>
            <a:off x="7131270" y="4200297"/>
            <a:ext cx="329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나의 스승인 구글의 도움을 받자</a:t>
            </a:r>
          </a:p>
        </p:txBody>
      </p:sp>
    </p:spTree>
    <p:extLst>
      <p:ext uri="{BB962C8B-B14F-4D97-AF65-F5344CB8AC3E}">
        <p14:creationId xmlns:p14="http://schemas.microsoft.com/office/powerpoint/2010/main" val="3113035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208B67-F273-624A-9EEE-5F9506B1071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 descr="남자, 쥐고있는, 모자이(가) 표시된 사진&#10;&#10;자동 생성된 설명">
              <a:extLst>
                <a:ext uri="{FF2B5EF4-FFF2-40B4-BE49-F238E27FC236}">
                  <a16:creationId xmlns:a16="http://schemas.microsoft.com/office/drawing/2014/main" id="{32D8170D-4899-234B-B110-CD0657DE7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그림 10" descr="그리기이(가) 표시된 사진&#10;&#10;자동 생성된 설명">
              <a:extLst>
                <a:ext uri="{FF2B5EF4-FFF2-40B4-BE49-F238E27FC236}">
                  <a16:creationId xmlns:a16="http://schemas.microsoft.com/office/drawing/2014/main" id="{AE014A75-DD0C-0B47-AD25-2A26C93A5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6895" y="6220700"/>
              <a:ext cx="1855967" cy="48871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A9D06B4-2303-A14C-9C79-6EBDC88ED4E8}"/>
                </a:ext>
              </a:extLst>
            </p:cNvPr>
            <p:cNvSpPr/>
            <p:nvPr/>
          </p:nvSpPr>
          <p:spPr>
            <a:xfrm>
              <a:off x="0" y="219456"/>
              <a:ext cx="12192000" cy="60012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2F01C6-41AD-0540-9A4F-5F606389EF32}"/>
              </a:ext>
            </a:extLst>
          </p:cNvPr>
          <p:cNvSpPr txBox="1"/>
          <p:nvPr/>
        </p:nvSpPr>
        <p:spPr>
          <a:xfrm>
            <a:off x="64008" y="344912"/>
            <a:ext cx="6208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3.</a:t>
            </a:r>
            <a:r>
              <a:rPr kumimoji="1" lang="ko-KR" altLang="en-US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kumimoji="1" lang="en-US" altLang="ko-KR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ELK</a:t>
            </a:r>
            <a:endParaRPr kumimoji="1" lang="ko-KR" altLang="en-US" sz="32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14" name="그림 13" descr="실내, 사람, 천장, 남자이(가) 표시된 사진&#10;&#10;자동 생성된 설명">
            <a:extLst>
              <a:ext uri="{FF2B5EF4-FFF2-40B4-BE49-F238E27FC236}">
                <a16:creationId xmlns:a16="http://schemas.microsoft.com/office/drawing/2014/main" id="{B8F75A45-04B1-E54D-B22C-DF9CF37C4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2" y="1162858"/>
            <a:ext cx="5660136" cy="4656582"/>
          </a:xfrm>
          <a:prstGeom prst="rect">
            <a:avLst/>
          </a:prstGeom>
        </p:spPr>
      </p:pic>
      <p:pic>
        <p:nvPicPr>
          <p:cNvPr id="18" name="그림 17" descr="사람, 실내, 컴퓨터, 책상이(가) 표시된 사진&#10;&#10;자동 생성된 설명">
            <a:extLst>
              <a:ext uri="{FF2B5EF4-FFF2-40B4-BE49-F238E27FC236}">
                <a16:creationId xmlns:a16="http://schemas.microsoft.com/office/drawing/2014/main" id="{DC91FF4A-8931-C14A-B1C9-403EA0D677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800" y="1149143"/>
            <a:ext cx="6227062" cy="4670297"/>
          </a:xfrm>
          <a:prstGeom prst="rect">
            <a:avLst/>
          </a:prstGeom>
        </p:spPr>
      </p:pic>
      <p:pic>
        <p:nvPicPr>
          <p:cNvPr id="9" name="Picture 2" descr="파이콘 APAC 2016 후원사 | Elastic">
            <a:extLst>
              <a:ext uri="{FF2B5EF4-FFF2-40B4-BE49-F238E27FC236}">
                <a16:creationId xmlns:a16="http://schemas.microsoft.com/office/drawing/2014/main" id="{9F7235EA-2497-734C-A035-C67875937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248" y="277909"/>
            <a:ext cx="2112919" cy="76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629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208B67-F273-624A-9EEE-5F9506B1071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 descr="남자, 쥐고있는, 모자이(가) 표시된 사진&#10;&#10;자동 생성된 설명">
              <a:extLst>
                <a:ext uri="{FF2B5EF4-FFF2-40B4-BE49-F238E27FC236}">
                  <a16:creationId xmlns:a16="http://schemas.microsoft.com/office/drawing/2014/main" id="{32D8170D-4899-234B-B110-CD0657DE7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그림 10" descr="그리기이(가) 표시된 사진&#10;&#10;자동 생성된 설명">
              <a:extLst>
                <a:ext uri="{FF2B5EF4-FFF2-40B4-BE49-F238E27FC236}">
                  <a16:creationId xmlns:a16="http://schemas.microsoft.com/office/drawing/2014/main" id="{AE014A75-DD0C-0B47-AD25-2A26C93A5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6895" y="6220700"/>
              <a:ext cx="1855967" cy="48871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A9D06B4-2303-A14C-9C79-6EBDC88ED4E8}"/>
                </a:ext>
              </a:extLst>
            </p:cNvPr>
            <p:cNvSpPr/>
            <p:nvPr/>
          </p:nvSpPr>
          <p:spPr>
            <a:xfrm>
              <a:off x="0" y="219456"/>
              <a:ext cx="12192000" cy="60012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2F01C6-41AD-0540-9A4F-5F606389EF32}"/>
              </a:ext>
            </a:extLst>
          </p:cNvPr>
          <p:cNvSpPr txBox="1"/>
          <p:nvPr/>
        </p:nvSpPr>
        <p:spPr>
          <a:xfrm>
            <a:off x="64008" y="344912"/>
            <a:ext cx="6208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4.</a:t>
            </a:r>
            <a:r>
              <a:rPr kumimoji="1" lang="ko-KR" altLang="en-US" sz="32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직접 개발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CCF408-53C7-3441-A4D2-F349FC2A5829}"/>
              </a:ext>
            </a:extLst>
          </p:cNvPr>
          <p:cNvGrpSpPr/>
          <p:nvPr/>
        </p:nvGrpSpPr>
        <p:grpSpPr>
          <a:xfrm>
            <a:off x="568631" y="2673316"/>
            <a:ext cx="3428105" cy="3358896"/>
            <a:chOff x="577596" y="2207728"/>
            <a:chExt cx="3428105" cy="3358896"/>
          </a:xfrm>
        </p:grpSpPr>
        <p:pic>
          <p:nvPicPr>
            <p:cNvPr id="16" name="그래픽 15" descr="남자 옆모습">
              <a:extLst>
                <a:ext uri="{FF2B5EF4-FFF2-40B4-BE49-F238E27FC236}">
                  <a16:creationId xmlns:a16="http://schemas.microsoft.com/office/drawing/2014/main" id="{8ABE7537-9E7A-CC40-A3F2-A5C5D5C6E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596" y="2207728"/>
              <a:ext cx="3358896" cy="335889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08B110-198F-2747-8136-553311228643}"/>
                </a:ext>
              </a:extLst>
            </p:cNvPr>
            <p:cNvSpPr txBox="1"/>
            <p:nvPr/>
          </p:nvSpPr>
          <p:spPr>
            <a:xfrm>
              <a:off x="988181" y="5050548"/>
              <a:ext cx="3017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이</a:t>
              </a:r>
              <a:r>
                <a:rPr kumimoji="1" lang="en-US" altLang="ko-KR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OO/</a:t>
              </a:r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멘토</a:t>
              </a:r>
              <a:r>
                <a:rPr kumimoji="1" lang="en-US" altLang="ko-KR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/32/</a:t>
              </a:r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남자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196472-2943-B14E-A8B1-C9F88AE704BC}"/>
              </a:ext>
            </a:extLst>
          </p:cNvPr>
          <p:cNvGrpSpPr/>
          <p:nvPr/>
        </p:nvGrpSpPr>
        <p:grpSpPr>
          <a:xfrm>
            <a:off x="7043750" y="2618905"/>
            <a:ext cx="3497314" cy="3358896"/>
            <a:chOff x="7001256" y="2224504"/>
            <a:chExt cx="3497314" cy="3358896"/>
          </a:xfrm>
        </p:grpSpPr>
        <p:pic>
          <p:nvPicPr>
            <p:cNvPr id="20" name="그래픽 19" descr="사용자">
              <a:extLst>
                <a:ext uri="{FF2B5EF4-FFF2-40B4-BE49-F238E27FC236}">
                  <a16:creationId xmlns:a16="http://schemas.microsoft.com/office/drawing/2014/main" id="{59B04CE4-8571-3A4C-8254-8C4503B1C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01256" y="2224504"/>
              <a:ext cx="3358896" cy="335889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4F04A0-5132-E84C-A2F8-74F5FB4D442A}"/>
                </a:ext>
              </a:extLst>
            </p:cNvPr>
            <p:cNvSpPr txBox="1"/>
            <p:nvPr/>
          </p:nvSpPr>
          <p:spPr>
            <a:xfrm>
              <a:off x="7487146" y="5075373"/>
              <a:ext cx="3011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장준영</a:t>
              </a:r>
              <a:r>
                <a:rPr kumimoji="1" lang="en-US" altLang="ko-KR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인턴</a:t>
              </a:r>
              <a:r>
                <a:rPr kumimoji="1" lang="en-US" altLang="ko-KR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/25/</a:t>
              </a:r>
              <a:r>
                <a:rPr kumimoji="1" lang="ko-KR" altLang="en-US" sz="2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남자</a:t>
              </a:r>
            </a:p>
          </p:txBody>
        </p:sp>
      </p:grpSp>
      <p:sp>
        <p:nvSpPr>
          <p:cNvPr id="18" name="구름 모양 설명선[C] 17">
            <a:extLst>
              <a:ext uri="{FF2B5EF4-FFF2-40B4-BE49-F238E27FC236}">
                <a16:creationId xmlns:a16="http://schemas.microsoft.com/office/drawing/2014/main" id="{024C7AAD-2F03-1644-9E41-1AA69C9EA8A8}"/>
              </a:ext>
            </a:extLst>
          </p:cNvPr>
          <p:cNvSpPr/>
          <p:nvPr/>
        </p:nvSpPr>
        <p:spPr>
          <a:xfrm>
            <a:off x="8035918" y="344912"/>
            <a:ext cx="3108960" cy="2359152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헤헤 끝</a:t>
            </a:r>
            <a:r>
              <a:rPr kumimoji="1" lang="en-US" altLang="ko-KR" sz="2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..</a:t>
            </a:r>
            <a:r>
              <a:rPr kumimoji="1" lang="ko-KR" altLang="en-US" sz="2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sz="2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^^</a:t>
            </a:r>
            <a:r>
              <a:rPr kumimoji="1" lang="ko-KR" altLang="en-US" sz="2800" dirty="0">
                <a:solidFill>
                  <a:schemeClr val="tx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3977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233</Words>
  <Application>Microsoft Macintosh PowerPoint</Application>
  <PresentationFormat>와이드스크린</PresentationFormat>
  <Paragraphs>63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YiSunShin Dotum B</vt:lpstr>
      <vt:lpstr>YiSunShin Dotum 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장준영</dc:creator>
  <cp:lastModifiedBy>장준영</cp:lastModifiedBy>
  <cp:revision>39</cp:revision>
  <dcterms:created xsi:type="dcterms:W3CDTF">2020-08-20T06:21:52Z</dcterms:created>
  <dcterms:modified xsi:type="dcterms:W3CDTF">2020-08-21T04:03:35Z</dcterms:modified>
</cp:coreProperties>
</file>